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C7B5B4A-68D8-3E49-B0D7-9268115507C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6EA8657-4824-DB43-A276-5D2B31CBCD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4176" y="3328590"/>
            <a:ext cx="6477000" cy="1914144"/>
          </a:xfrm>
        </p:spPr>
        <p:txBody>
          <a:bodyPr/>
          <a:lstStyle/>
          <a:p>
            <a:r>
              <a:rPr lang="en-US" sz="8000" dirty="0" smtClean="0"/>
              <a:t>Tapas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377816"/>
            <a:ext cx="6477000" cy="1174088"/>
          </a:xfrm>
        </p:spPr>
        <p:txBody>
          <a:bodyPr/>
          <a:lstStyle/>
          <a:p>
            <a:r>
              <a:rPr lang="en-US" sz="4400" dirty="0" smtClean="0"/>
              <a:t>- </a:t>
            </a:r>
            <a:r>
              <a:rPr lang="en-US" sz="4400" dirty="0" err="1" smtClean="0"/>
              <a:t>Nivedita</a:t>
            </a:r>
            <a:r>
              <a:rPr lang="en-US" sz="4400" dirty="0" smtClean="0"/>
              <a:t> </a:t>
            </a:r>
            <a:r>
              <a:rPr lang="en-US" sz="4400" dirty="0" smtClean="0"/>
              <a:t>Nair + Natasha </a:t>
            </a:r>
            <a:r>
              <a:rPr lang="en-US" sz="4400" dirty="0" err="1" smtClean="0"/>
              <a:t>Razdan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45" y="694642"/>
            <a:ext cx="5096492" cy="32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err="1" smtClean="0"/>
              <a:t>Historia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tapas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2" y="1384018"/>
            <a:ext cx="5021805" cy="4056062"/>
          </a:xfrm>
        </p:spPr>
        <p:txBody>
          <a:bodyPr>
            <a:noAutofit/>
          </a:bodyPr>
          <a:lstStyle/>
          <a:p>
            <a:r>
              <a:rPr lang="es-ES_tradnl" sz="1800" dirty="0"/>
              <a:t> una de </a:t>
            </a:r>
            <a:r>
              <a:rPr lang="es-ES_tradnl" sz="1800" dirty="0" err="1"/>
              <a:t>teroias</a:t>
            </a:r>
            <a:r>
              <a:rPr lang="es-ES_tradnl" sz="1800" dirty="0"/>
              <a:t> es que fue el rey Alfonso X el Sabio quien dispuso que en los mesones castellanos no se sirviese vino si no era </a:t>
            </a:r>
            <a:r>
              <a:rPr lang="es-ES_tradnl" sz="1800" dirty="0" err="1"/>
              <a:t>acompanado</a:t>
            </a:r>
            <a:r>
              <a:rPr lang="es-ES_tradnl" sz="1800" dirty="0"/>
              <a:t> de algo de comida, </a:t>
            </a:r>
            <a:r>
              <a:rPr lang="es-ES_tradnl" sz="1800" dirty="0" err="1"/>
              <a:t>asi</a:t>
            </a:r>
            <a:r>
              <a:rPr lang="es-ES_tradnl" sz="1800" dirty="0"/>
              <a:t> se evitaba que el vino subiese rápidamente a la cabeza. </a:t>
            </a:r>
            <a:r>
              <a:rPr lang="es-ES_tradnl" sz="1800" dirty="0" err="1"/>
              <a:t>poero</a:t>
            </a:r>
            <a:r>
              <a:rPr lang="es-ES_tradnl" sz="1800" dirty="0"/>
              <a:t> hay otras versiones. conoce sus orígenes y algo mas sobre las tapas en </a:t>
            </a:r>
            <a:r>
              <a:rPr lang="es-ES_tradnl" sz="1800" dirty="0" err="1"/>
              <a:t>españa</a:t>
            </a:r>
            <a:r>
              <a:rPr lang="es-ES_tradnl" sz="1800" dirty="0"/>
              <a:t>: según Cervantes, Quevedo, la real academia de la lengua y más. La tapa, al principio, se </a:t>
            </a:r>
            <a:r>
              <a:rPr lang="es-ES_tradnl" sz="1800" dirty="0" err="1"/>
              <a:t>despositaba</a:t>
            </a:r>
            <a:r>
              <a:rPr lang="es-ES_tradnl" sz="1800" dirty="0"/>
              <a:t> sobre la boca de la jarra o vaso servido, por lo que "tapaba" el recipiente: de ahí el origen de la palabra. servía para acompañar la bebida y para evitar que algún "</a:t>
            </a:r>
            <a:r>
              <a:rPr lang="es-ES_tradnl" sz="1800" dirty="0" err="1"/>
              <a:t>vistante</a:t>
            </a:r>
            <a:r>
              <a:rPr lang="es-ES_tradnl" sz="1800" dirty="0"/>
              <a:t> volador" entrase en el preciado líquido. en </a:t>
            </a:r>
            <a:r>
              <a:rPr lang="es-ES_tradnl" sz="1800" dirty="0" err="1"/>
              <a:t>quellos</a:t>
            </a:r>
            <a:r>
              <a:rPr lang="es-ES_tradnl" sz="1800" dirty="0"/>
              <a:t> tiempos la tapa consistía en una loncha de jamón o en rodajas de chorizo o de otro embutido y, a veces, era </a:t>
            </a:r>
            <a:r>
              <a:rPr lang="es-ES_tradnl" sz="1800" dirty="0" err="1"/>
              <a:t>sustiuido</a:t>
            </a:r>
            <a:r>
              <a:rPr lang="es-ES_tradnl" sz="1800" dirty="0"/>
              <a:t> por una cuña de queso.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817" y="1518322"/>
            <a:ext cx="3675213" cy="35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21" y="-222928"/>
            <a:ext cx="7313613" cy="868362"/>
          </a:xfrm>
        </p:spPr>
        <p:txBody>
          <a:bodyPr/>
          <a:lstStyle/>
          <a:p>
            <a:r>
              <a:rPr lang="es-ES_tradnl" dirty="0"/>
              <a:t>consejos para ir de tapas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81" y="619302"/>
            <a:ext cx="5883109" cy="602584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s-ES_tradnl" sz="1800" dirty="0" smtClean="0"/>
              <a:t>Ir </a:t>
            </a:r>
            <a:r>
              <a:rPr lang="es-ES_tradnl" sz="1800" dirty="0"/>
              <a:t>de tapas es disfrutar. los que saben del tapeo siguen un ritual, un comportamiento, con el fin de aprovechar y mejorar la </a:t>
            </a:r>
            <a:r>
              <a:rPr lang="es-ES_tradnl" sz="1800" dirty="0" err="1"/>
              <a:t>experienca</a:t>
            </a:r>
            <a:r>
              <a:rPr lang="es-ES_tradnl" sz="1800" dirty="0" smtClean="0"/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ES_tradnl" sz="1800" dirty="0"/>
              <a:t> El número ideal de personas para salir a tapear es, en mi opinión, de cuatro. Pero es razonable un mínimo de tres y un máximo de seis. Más ya sería multitud.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ES_tradnl" sz="1800" dirty="0"/>
              <a:t>El tapeo propiamente dicho se hace de pié, en la barra del establecimiento, salvo en casos de fuerza mayor.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ES_tradnl" sz="1800" dirty="0"/>
              <a:t>No se debe consumir más de dos tapas en el mismo establecimiento; hay que cambiar, pasear, conocer otros locales</a:t>
            </a:r>
            <a:r>
              <a:rPr lang="es-ES_tradnl" sz="1800" dirty="0" smtClean="0"/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ES_tradnl" sz="1800" dirty="0"/>
              <a:t> Hay que hacer lo que los sevillanos llaman "</a:t>
            </a:r>
            <a:r>
              <a:rPr lang="es-ES_tradnl" sz="1800" dirty="0" err="1"/>
              <a:t>convidá</a:t>
            </a:r>
            <a:r>
              <a:rPr lang="es-ES_tradnl" sz="1800" dirty="0"/>
              <a:t>", es decir, pagar una ronda cada uno, no ser cara dura y a la hora de pagar sentir unas ganas horribles de visitar al Sr. Roca.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ES_tradnl" sz="1800" dirty="0"/>
              <a:t>Hay que saber combinar unas tapas con otras. Por ejemplo, de un lado gambitas y sepia y en otro lado caracoles,... No mezclar demasiado. Esto también va con la bebida: en un local no se debe pedir cerveza y vino en una misma ronda. Mejor pedir ronda de cerveza o ronda de vino,...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ES_tradnl" sz="1800" dirty="0"/>
              <a:t>Por favor, ¡no tengamos una conversación desagradable que nos ponga nerviosos!. Ir de tapas es una de las mejores cosas que tenemos los españoles... Hay que salir a divertirse, no a discutir o cosas por el estilo.</a:t>
            </a:r>
          </a:p>
          <a:p>
            <a:pPr marL="0" indent="0">
              <a:lnSpc>
                <a:spcPct val="70000"/>
              </a:lnSpc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" y="981216"/>
            <a:ext cx="3354855" cy="44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68</TotalTime>
  <Words>435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Inkwell</vt:lpstr>
      <vt:lpstr>Tapas</vt:lpstr>
      <vt:lpstr>Historia de las tapas </vt:lpstr>
      <vt:lpstr>consejos para ir de tapas</vt:lpstr>
    </vt:vector>
  </TitlesOfParts>
  <Company>Banananananana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Nair</dc:creator>
  <cp:lastModifiedBy>Maria Del. Lopez</cp:lastModifiedBy>
  <cp:revision>7</cp:revision>
  <dcterms:created xsi:type="dcterms:W3CDTF">2013-10-16T14:49:27Z</dcterms:created>
  <dcterms:modified xsi:type="dcterms:W3CDTF">2013-10-18T04:41:47Z</dcterms:modified>
</cp:coreProperties>
</file>