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573C98-909D-42E4-9F96-DE95EA03293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6D12A0-0696-4843-BEC4-D8E0B106EE8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 tipos de Tapas</a:t>
            </a:r>
            <a:br>
              <a:rPr lang="en-US" dirty="0" smtClean="0">
                <a:solidFill>
                  <a:srgbClr val="FF0000"/>
                </a:solidFill>
                <a:latin typeface="Bauhaus 93" panose="04030905020B02020C02" pitchFamily="82" charset="0"/>
              </a:rPr>
            </a:br>
            <a:r>
              <a:rPr lang="en-US" dirty="0">
                <a:solidFill>
                  <a:srgbClr val="FF0000"/>
                </a:solidFill>
                <a:latin typeface="Bauhaus 93" panose="04030905020B02020C02" pitchFamily="8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Bauhaus 93" panose="04030905020B02020C02" pitchFamily="82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Karan </a:t>
            </a:r>
            <a:r>
              <a:rPr lang="en-US" sz="1800" dirty="0" err="1" smtClean="0">
                <a:solidFill>
                  <a:schemeClr val="tx1"/>
                </a:solidFill>
                <a:latin typeface="Bauhaus 93" panose="04030905020B02020C02" pitchFamily="82" charset="0"/>
              </a:rPr>
              <a:t>Chaudhary</a:t>
            </a:r>
            <a:r>
              <a:rPr lang="en-US" sz="18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 – 9B3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Types of Tapas</a:t>
            </a:r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Gracias!</a:t>
            </a:r>
          </a:p>
          <a:p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  <a:p>
            <a:endParaRPr lang="en-US" dirty="0" smtClean="0">
              <a:solidFill>
                <a:srgbClr val="FFFF00"/>
              </a:solidFill>
              <a:latin typeface="Bauhaus 93" panose="04030905020B02020C02" pitchFamily="82" charset="0"/>
            </a:endParaRPr>
          </a:p>
          <a:p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  <a:p>
            <a:endParaRPr lang="en-US" dirty="0" smtClean="0">
              <a:solidFill>
                <a:srgbClr val="FFFF00"/>
              </a:solidFill>
              <a:latin typeface="Bauhaus 93" panose="04030905020B02020C02" pitchFamily="82" charset="0"/>
            </a:endParaRPr>
          </a:p>
          <a:p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  <a:p>
            <a:endParaRPr lang="en-US" dirty="0" smtClean="0">
              <a:solidFill>
                <a:srgbClr val="FFFF00"/>
              </a:solidFill>
              <a:latin typeface="Bauhaus 93" panose="04030905020B02020C02" pitchFamily="82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By Karan </a:t>
            </a:r>
            <a:r>
              <a:rPr lang="en-US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Chaudhary</a:t>
            </a:r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1)</a:t>
            </a:r>
            <a:r>
              <a:rPr lang="en-US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Boquerones</a:t>
            </a:r>
            <a:r>
              <a:rPr lang="en-US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Bauhaus 93" panose="04030905020B02020C02" pitchFamily="82" charset="0"/>
              </a:rPr>
              <a:t>en </a:t>
            </a:r>
            <a:r>
              <a:rPr lang="en-US" dirty="0" err="1">
                <a:solidFill>
                  <a:srgbClr val="FFFF00"/>
                </a:solidFill>
                <a:latin typeface="Bauhaus 93" panose="04030905020B02020C02" pitchFamily="82" charset="0"/>
              </a:rPr>
              <a:t>vinagre</a:t>
            </a:r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81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Fresh fillets  pickled in vinegar with salt and garlic, best made home made in the fishing ports of Andalusia and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Levante</a:t>
            </a:r>
            <a:r>
              <a:rPr lang="en-US" sz="2000" dirty="0">
                <a:solidFill>
                  <a:srgbClr val="FFFF00"/>
                </a:solidFill>
                <a:latin typeface="Bauhaus 93" panose="04030905020B02020C02" pitchFamily="82" charset="0"/>
              </a:rPr>
              <a:t>. Small and oily-fleshed, anchovies, have a short shelf-life; the treatment adds a few days’ grace, a practical response to lack of refrigeration in a hot climate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. Serve drained from the pickle, dressed and topped with garlic, chopped parsley and a thread of Olive oil.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Filetes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encurtidos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en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vinagre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con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sal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y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ajo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.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Hecho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casero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en los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puertos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pesqueros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Andalucia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y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Levante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.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Servado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drenado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de la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salmuera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con el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ajo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, el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perejil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picado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y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pequenas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aceitas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  <a:latin typeface="Bauhaus 93" panose="04030905020B02020C02" pitchFamily="82" charset="0"/>
              </a:rPr>
              <a:t>olivia</a:t>
            </a:r>
            <a:r>
              <a:rPr lang="en-US" sz="2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.</a:t>
            </a:r>
          </a:p>
          <a:p>
            <a:endParaRPr lang="en-US" sz="2000" dirty="0" smtClean="0">
              <a:solidFill>
                <a:srgbClr val="FFFF00"/>
              </a:solidFill>
              <a:latin typeface="Bauhaus 93" panose="04030905020B02020C02" pitchFamily="82" charset="0"/>
            </a:endParaRPr>
          </a:p>
          <a:p>
            <a:endParaRPr lang="en-US" sz="2000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2) </a:t>
            </a:r>
            <a:r>
              <a:rPr lang="en-US" dirty="0" err="1" smtClean="0">
                <a:solidFill>
                  <a:srgbClr val="92D050"/>
                </a:solidFill>
                <a:latin typeface="Bauhaus 93" panose="04030905020B02020C02" pitchFamily="82" charset="0"/>
              </a:rPr>
              <a:t>Patatas</a:t>
            </a:r>
            <a:r>
              <a:rPr lang="en-US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Bauhaus 93" panose="04030905020B02020C02" pitchFamily="82" charset="0"/>
              </a:rPr>
              <a:t>Bravas</a:t>
            </a:r>
            <a:endParaRPr lang="en-US" dirty="0">
              <a:solidFill>
                <a:srgbClr val="92D05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small </a:t>
            </a:r>
            <a:r>
              <a:rPr lang="en-US" sz="2000" dirty="0">
                <a:solidFill>
                  <a:srgbClr val="92D050"/>
                </a:solidFill>
                <a:latin typeface="Bauhaus 93" panose="04030905020B02020C02" pitchFamily="82" charset="0"/>
              </a:rPr>
              <a:t>potato 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pieces, </a:t>
            </a:r>
            <a:r>
              <a:rPr lang="en-US" sz="2000" dirty="0">
                <a:solidFill>
                  <a:srgbClr val="92D050"/>
                </a:solidFill>
                <a:latin typeface="Bauhaus 93" panose="04030905020B02020C02" pitchFamily="82" charset="0"/>
              </a:rPr>
              <a:t>deep-fried, boiled, or sautéed, 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spicy,  </a:t>
            </a:r>
            <a:r>
              <a:rPr lang="en-US" sz="2000" dirty="0">
                <a:solidFill>
                  <a:srgbClr val="92D050"/>
                </a:solidFill>
                <a:latin typeface="Bauhaus 93" panose="04030905020B02020C02" pitchFamily="82" charset="0"/>
              </a:rPr>
              <a:t>with 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>
                <a:solidFill>
                  <a:srgbClr val="92D050"/>
                </a:solidFill>
                <a:latin typeface="Bauhaus 93" panose="04030905020B02020C02" pitchFamily="82" charset="0"/>
              </a:rPr>
              <a:t>tomato and garlic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. Cheap, </a:t>
            </a:r>
            <a:r>
              <a:rPr lang="en-US" sz="2000" dirty="0">
                <a:solidFill>
                  <a:srgbClr val="92D050"/>
                </a:solidFill>
                <a:latin typeface="Bauhaus 93" panose="04030905020B02020C02" pitchFamily="82" charset="0"/>
              </a:rPr>
              <a:t>the simplest and most economical of tapas. 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Invented </a:t>
            </a:r>
            <a:r>
              <a:rPr lang="en-US" sz="2000" dirty="0">
                <a:solidFill>
                  <a:srgbClr val="92D050"/>
                </a:solidFill>
                <a:latin typeface="Bauhaus 93" panose="04030905020B02020C02" pitchFamily="82" charset="0"/>
              </a:rPr>
              <a:t>by the Bar Tomas in the Sarria district of 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Barcelona, a very famous place.</a:t>
            </a:r>
          </a:p>
          <a:p>
            <a:r>
              <a:rPr lang="en-US" sz="2000" dirty="0" err="1" smtClean="0">
                <a:solidFill>
                  <a:srgbClr val="92D050"/>
                </a:solidFill>
                <a:latin typeface="Bauhaus 93" panose="04030905020B02020C02" pitchFamily="82" charset="0"/>
              </a:rPr>
              <a:t>Pequenos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Bauhaus 93" panose="04030905020B02020C02" pitchFamily="82" charset="0"/>
              </a:rPr>
              <a:t>pedazos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Bauhaus 93" panose="04030905020B02020C02" pitchFamily="82" charset="0"/>
              </a:rPr>
              <a:t>patatas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  <a:latin typeface="Bauhaus 93" panose="04030905020B02020C02" pitchFamily="82" charset="0"/>
              </a:rPr>
              <a:t>fritos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 o </a:t>
            </a:r>
            <a:r>
              <a:rPr lang="en-US" sz="2000" dirty="0" err="1" smtClean="0">
                <a:solidFill>
                  <a:srgbClr val="92D050"/>
                </a:solidFill>
                <a:latin typeface="Bauhaus 93" panose="04030905020B02020C02" pitchFamily="82" charset="0"/>
              </a:rPr>
              <a:t>hervidos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, picante con </a:t>
            </a:r>
            <a:r>
              <a:rPr lang="en-US" sz="2000" dirty="0" err="1" smtClean="0">
                <a:solidFill>
                  <a:srgbClr val="92D050"/>
                </a:solidFill>
                <a:latin typeface="Bauhaus 93" panose="04030905020B02020C02" pitchFamily="82" charset="0"/>
              </a:rPr>
              <a:t>tomate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 y </a:t>
            </a:r>
            <a:r>
              <a:rPr lang="en-US" sz="2000" dirty="0" err="1" smtClean="0">
                <a:solidFill>
                  <a:srgbClr val="92D050"/>
                </a:solidFill>
                <a:latin typeface="Bauhaus 93" panose="04030905020B02020C02" pitchFamily="82" charset="0"/>
              </a:rPr>
              <a:t>ajo</a:t>
            </a:r>
            <a:r>
              <a:rPr lang="en-US" sz="2000" dirty="0" smtClean="0">
                <a:solidFill>
                  <a:srgbClr val="92D050"/>
                </a:solidFill>
                <a:latin typeface="Bauhaus 93" panose="04030905020B02020C02" pitchFamily="82" charset="0"/>
              </a:rPr>
              <a:t>.</a:t>
            </a:r>
          </a:p>
          <a:p>
            <a:endParaRPr lang="en-US" sz="2000" dirty="0" smtClean="0">
              <a:solidFill>
                <a:srgbClr val="92D050"/>
              </a:solidFill>
              <a:latin typeface="Bauhaus 93" panose="04030905020B02020C02" pitchFamily="82" charset="0"/>
            </a:endParaRPr>
          </a:p>
          <a:p>
            <a:endParaRPr lang="en-US" sz="2000" dirty="0">
              <a:solidFill>
                <a:srgbClr val="92D05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3) </a:t>
            </a:r>
            <a:r>
              <a:rPr lang="en-US" sz="3600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Pinchitos</a:t>
            </a:r>
            <a:r>
              <a:rPr lang="en-US" sz="36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uhaus 93" panose="04030905020B02020C02" pitchFamily="82" charset="0"/>
              </a:rPr>
              <a:t>moruños</a:t>
            </a:r>
            <a:r>
              <a:rPr lang="en-US" sz="3600" dirty="0">
                <a:solidFill>
                  <a:srgbClr val="00B0F0"/>
                </a:solidFill>
                <a:latin typeface="Bauhaus 93" panose="04030905020B02020C02" pitchFamily="82" charset="0"/>
              </a:rPr>
              <a:t> (Moorish kebabs)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small meat pieces marinated in oil, garlic, spices- cumin, coriander, sometimes turmeric . A specialty of Andalusia.</a:t>
            </a:r>
          </a:p>
          <a:p>
            <a:r>
              <a:rPr lang="en-US" sz="2000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Pequenos</a:t>
            </a:r>
            <a:r>
              <a:rPr lang="en-US" sz="2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trozos</a:t>
            </a:r>
            <a:r>
              <a:rPr lang="en-US" sz="2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de carne </a:t>
            </a:r>
            <a:r>
              <a:rPr lang="en-US" sz="2000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marinados</a:t>
            </a:r>
            <a:r>
              <a:rPr lang="en-US" sz="2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en </a:t>
            </a:r>
            <a:r>
              <a:rPr lang="en-US" sz="2000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aceite</a:t>
            </a:r>
            <a:r>
              <a:rPr lang="en-US" sz="2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, </a:t>
            </a:r>
            <a:r>
              <a:rPr lang="en-US" sz="2000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ajo</a:t>
            </a:r>
            <a:r>
              <a:rPr lang="en-US" sz="2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, </a:t>
            </a:r>
            <a:r>
              <a:rPr lang="en-US" sz="2000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Especias</a:t>
            </a:r>
            <a:r>
              <a:rPr lang="en-US" sz="2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comino</a:t>
            </a:r>
            <a:r>
              <a:rPr lang="en-US" sz="2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, cilantro, curcuma </a:t>
            </a:r>
            <a:r>
              <a:rPr lang="en-US" sz="2000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veces</a:t>
            </a:r>
            <a:r>
              <a:rPr lang="en-US" sz="2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.</a:t>
            </a:r>
          </a:p>
          <a:p>
            <a:endParaRPr lang="en-US" sz="2000" dirty="0">
              <a:solidFill>
                <a:srgbClr val="00B0F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86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Bauhaus 93" panose="04030905020B02020C02" pitchFamily="82" charset="0"/>
              </a:rPr>
              <a:t>4) </a:t>
            </a:r>
            <a:r>
              <a:rPr lang="en-US" sz="3600" dirty="0" err="1">
                <a:solidFill>
                  <a:srgbClr val="FFC000"/>
                </a:solidFill>
                <a:latin typeface="Bauhaus 93" panose="04030905020B02020C02" pitchFamily="82" charset="0"/>
              </a:rPr>
              <a:t>Albondigas</a:t>
            </a:r>
            <a:r>
              <a:rPr lang="en-US" sz="3600" dirty="0">
                <a:solidFill>
                  <a:srgbClr val="FFC000"/>
                </a:solidFill>
                <a:latin typeface="Bauhaus 93" panose="04030905020B02020C02" pitchFamily="82" charset="0"/>
              </a:rPr>
              <a:t> en salsa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Little pork and beef meatballs, covered by a sauce which is based on gently spiced tomatoes , or parsley, or saffron and almonds.</a:t>
            </a:r>
          </a:p>
          <a:p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Pequeno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cerdo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y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albondigas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de carne,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cubierto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por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una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salsa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que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se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hace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por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los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tomates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especiados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suavmente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, o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perejil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, o el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azafran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Bauhaus 93" panose="04030905020B02020C02" pitchFamily="82" charset="0"/>
              </a:rPr>
              <a:t>almendras</a:t>
            </a:r>
            <a:r>
              <a:rPr lang="en-US" sz="2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.</a:t>
            </a:r>
          </a:p>
          <a:p>
            <a:endParaRPr lang="en-US" sz="2000" dirty="0" smtClean="0">
              <a:solidFill>
                <a:srgbClr val="FFC000"/>
              </a:solidFill>
              <a:latin typeface="Bauhaus 93" panose="04030905020B02020C02" pitchFamily="82" charset="0"/>
            </a:endParaRPr>
          </a:p>
          <a:p>
            <a:endParaRPr lang="en-US" sz="2000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0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</TotalTime>
  <Words>300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 tipos de Tapas  Karan Chaudhary – 9B3</vt:lpstr>
      <vt:lpstr> 1)Boquerones en vinagre</vt:lpstr>
      <vt:lpstr>PowerPoint Presentation</vt:lpstr>
      <vt:lpstr>2) Patatas Bravas</vt:lpstr>
      <vt:lpstr>PowerPoint Presentation</vt:lpstr>
      <vt:lpstr>3) Pinchitos moruños (Moorish kebabs)</vt:lpstr>
      <vt:lpstr>PowerPoint Presentation</vt:lpstr>
      <vt:lpstr>4) Albondigas en salsa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Tapas</dc:title>
  <dc:creator>Administrator</dc:creator>
  <cp:lastModifiedBy>Maria Del. Lopez</cp:lastModifiedBy>
  <cp:revision>17</cp:revision>
  <dcterms:created xsi:type="dcterms:W3CDTF">2013-10-22T16:23:56Z</dcterms:created>
  <dcterms:modified xsi:type="dcterms:W3CDTF">2013-10-22T18:21:08Z</dcterms:modified>
</cp:coreProperties>
</file>